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59" r:id="rId8"/>
    <p:sldId id="278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3BDFCC-FF03-46FD-92D8-E3BDC789DA3C}" v="1" dt="2023-08-01T17:17:43.792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51" d="100"/>
          <a:sy n="51" d="100"/>
        </p:scale>
        <p:origin x="854" y="4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 Gorre" userId="bef3e96c5b69f526" providerId="LiveId" clId="{E53BDFCC-FF03-46FD-92D8-E3BDC789DA3C}"/>
    <pc:docChg chg="modSld">
      <pc:chgData name="Kavya Gorre" userId="bef3e96c5b69f526" providerId="LiveId" clId="{E53BDFCC-FF03-46FD-92D8-E3BDC789DA3C}" dt="2023-08-01T17:17:43.788" v="0" actId="1076"/>
      <pc:docMkLst>
        <pc:docMk/>
      </pc:docMkLst>
      <pc:sldChg chg="modSp">
        <pc:chgData name="Kavya Gorre" userId="bef3e96c5b69f526" providerId="LiveId" clId="{E53BDFCC-FF03-46FD-92D8-E3BDC789DA3C}" dt="2023-08-01T17:17:43.788" v="0" actId="1076"/>
        <pc:sldMkLst>
          <pc:docMk/>
          <pc:sldMk cId="611775336" sldId="258"/>
        </pc:sldMkLst>
        <pc:picChg chg="mod">
          <ac:chgData name="Kavya Gorre" userId="bef3e96c5b69f526" providerId="LiveId" clId="{E53BDFCC-FF03-46FD-92D8-E3BDC789DA3C}" dt="2023-08-01T17:17:43.788" v="0" actId="1076"/>
          <ac:picMkLst>
            <pc:docMk/>
            <pc:sldMk cId="611775336" sldId="258"/>
            <ac:picMk id="3080" creationId="{89FB658C-2B11-C8CB-2451-F504E02CBAF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124" y="1663434"/>
            <a:ext cx="6646876" cy="3297185"/>
          </a:xfrm>
        </p:spPr>
        <p:txBody>
          <a:bodyPr/>
          <a:lstStyle/>
          <a:p>
            <a:r>
              <a:rPr lang="en-US" b="1" dirty="0"/>
              <a:t>TRAFFIC MANAGEMENT SYSTEM USING – “IOT”</a:t>
            </a:r>
            <a:br>
              <a:rPr lang="en-US" dirty="0"/>
            </a:b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4849" y="5101589"/>
            <a:ext cx="5181363" cy="124587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TEAM NAME: </a:t>
            </a:r>
            <a:r>
              <a:rPr lang="en-US" b="1"/>
              <a:t>Power Seekers</a:t>
            </a:r>
            <a:endParaRPr lang="en-US" b="1" dirty="0"/>
          </a:p>
          <a:p>
            <a:r>
              <a:rPr lang="en-US" b="1" dirty="0"/>
              <a:t>NAME OF THE COLLEGE:</a:t>
            </a:r>
          </a:p>
          <a:p>
            <a:r>
              <a:rPr lang="en-US" sz="2000" dirty="0"/>
              <a:t>RAGHU INSTITUTE OF TECHNOLOGY </a:t>
            </a:r>
          </a:p>
          <a:p>
            <a:r>
              <a:rPr lang="en-US" sz="2000" dirty="0"/>
              <a:t>(RAGHU ENGINEERING COLLEGE-R.E.I)</a:t>
            </a:r>
          </a:p>
          <a:p>
            <a:endParaRPr lang="en-US" dirty="0"/>
          </a:p>
        </p:txBody>
      </p:sp>
      <p:pic>
        <p:nvPicPr>
          <p:cNvPr id="1030" name="Picture 6" descr="AI Traffic Light System Aims To End Congestion | Technology Networks">
            <a:extLst>
              <a:ext uri="{FF2B5EF4-FFF2-40B4-BE49-F238E27FC236}">
                <a16:creationId xmlns:a16="http://schemas.microsoft.com/office/drawing/2014/main" id="{7E5080D6-469C-8A13-ED2B-1CAE2C64813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0" r="17030"/>
          <a:stretch>
            <a:fillRect/>
          </a:stretch>
        </p:blipFill>
        <p:spPr bwMode="auto">
          <a:xfrm>
            <a:off x="585788" y="889233"/>
            <a:ext cx="5087937" cy="53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1115736"/>
            <a:ext cx="7381504" cy="4479721"/>
          </a:xfrm>
        </p:spPr>
        <p:txBody>
          <a:bodyPr/>
          <a:lstStyle/>
          <a:p>
            <a:r>
              <a:rPr lang="en-US" b="1" dirty="0"/>
              <a:t>WHAT IS “</a:t>
            </a:r>
            <a:r>
              <a:rPr lang="en-US" b="1" dirty="0">
                <a:solidFill>
                  <a:schemeClr val="tx1"/>
                </a:solidFill>
              </a:rPr>
              <a:t>TRAFFIC</a:t>
            </a:r>
            <a:r>
              <a:rPr lang="en-US" b="1" dirty="0"/>
              <a:t>”?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477" y="2641877"/>
            <a:ext cx="7196139" cy="276836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/>
              <a:t>Traffic in English is taken from the Arabic word </a:t>
            </a:r>
            <a:r>
              <a:rPr lang="en-US" sz="1500" dirty="0" err="1"/>
              <a:t>taraffaqa</a:t>
            </a:r>
            <a:r>
              <a:rPr lang="en-US" sz="1500" dirty="0"/>
              <a:t>, which means to walk along slowly together.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/>
              <a:t>Traffic on roads may consist of pedestrians, ridden or herded animals, vehicles and streetcars, either singly or together, while using the public way for purposes of travel.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/>
              <a:t>It is the rising problem in all mega cities and also developing cities.</a:t>
            </a:r>
          </a:p>
        </p:txBody>
      </p:sp>
      <p:pic>
        <p:nvPicPr>
          <p:cNvPr id="2050" name="Picture 2" descr="assorted vehicles on road at daytime">
            <a:extLst>
              <a:ext uri="{FF2B5EF4-FFF2-40B4-BE49-F238E27FC236}">
                <a16:creationId xmlns:a16="http://schemas.microsoft.com/office/drawing/2014/main" id="{91C2F14F-D5A6-2B76-8A16-6562CFF21A5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9" b="17349"/>
          <a:stretch>
            <a:fillRect/>
          </a:stretch>
        </p:blipFill>
        <p:spPr bwMode="auto">
          <a:xfrm>
            <a:off x="7583955" y="545284"/>
            <a:ext cx="4490600" cy="616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616" y="933614"/>
            <a:ext cx="7288284" cy="469490"/>
          </a:xfrm>
        </p:spPr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65516" y="1654774"/>
            <a:ext cx="8126484" cy="561848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Due to Urbanization ,is a challenge for Organizations that manage the city’s infrastructure and are responsible for ‘comfort and safety’.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number of cars is growing traffic is becoming more intense , so congestion and traffic accidents are common.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Meanwhile ,traffic control systems have insufficient coverage to control all 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Due to traffic the EMERGENCY vehicles like Ambulance cannot reach the hospitals in time.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3080" name="Picture 8" descr="That elusive key to opening up gridlock for ambulances | Deccan Herald">
            <a:extLst>
              <a:ext uri="{FF2B5EF4-FFF2-40B4-BE49-F238E27FC236}">
                <a16:creationId xmlns:a16="http://schemas.microsoft.com/office/drawing/2014/main" id="{89FB658C-2B11-C8CB-2451-F504E02CBAF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r="29853"/>
          <a:stretch>
            <a:fillRect/>
          </a:stretch>
        </p:blipFill>
        <p:spPr bwMode="auto">
          <a:xfrm flipH="1">
            <a:off x="297390" y="557342"/>
            <a:ext cx="3581400" cy="538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37" y="855910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>
            <a:noAutofit/>
          </a:bodyPr>
          <a:lstStyle/>
          <a:p>
            <a:r>
              <a:rPr lang="en-US" sz="2000" dirty="0"/>
              <a:t>Smart parking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3339400" cy="365125"/>
          </a:xfrm>
        </p:spPr>
        <p:txBody>
          <a:bodyPr>
            <a:noAutofit/>
          </a:bodyPr>
          <a:lstStyle/>
          <a:p>
            <a:r>
              <a:rPr lang="en-US" sz="2000" dirty="0"/>
              <a:t>Smart ambulance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sz="1800" dirty="0"/>
              <a:t>IoT sensors in parking lots can transmit information about accessible parking spaces in real-time.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0" y="1639823"/>
            <a:ext cx="3339401" cy="1455716"/>
          </a:xfrm>
        </p:spPr>
        <p:txBody>
          <a:bodyPr>
            <a:noAutofit/>
          </a:bodyPr>
          <a:lstStyle/>
          <a:p>
            <a:r>
              <a:rPr lang="en-US" sz="1800" dirty="0"/>
              <a:t>Video surveillance systems and road sensors can help locate incidents and report them to the nearest emergency room.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3339400" cy="365125"/>
          </a:xfrm>
        </p:spPr>
        <p:txBody>
          <a:bodyPr>
            <a:noAutofit/>
          </a:bodyPr>
          <a:lstStyle/>
          <a:p>
            <a:r>
              <a:rPr lang="en-US" sz="2000" dirty="0"/>
              <a:t>IoT traffic light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4046508" cy="1526930"/>
          </a:xfrm>
        </p:spPr>
        <p:txBody>
          <a:bodyPr>
            <a:noAutofit/>
          </a:bodyPr>
          <a:lstStyle/>
          <a:p>
            <a:r>
              <a:rPr lang="en-US" sz="1800" dirty="0"/>
              <a:t> IoT Big Data solutions can analyze this information, determine alternative routes, and improve traffic signaling to reduce congestion. Roadside lights can also work by the weather sensors installed on them.</a:t>
            </a:r>
          </a:p>
        </p:txBody>
      </p:sp>
      <p:pic>
        <p:nvPicPr>
          <p:cNvPr id="4098" name="Picture 2" descr="1,002 Indian Ambulance Images, Stock Photos &amp; Vectors | Shutterstock">
            <a:extLst>
              <a:ext uri="{FF2B5EF4-FFF2-40B4-BE49-F238E27FC236}">
                <a16:creationId xmlns:a16="http://schemas.microsoft.com/office/drawing/2014/main" id="{24C09204-C0AA-0D13-A953-42AD5D28D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1" r="1" b="7689"/>
          <a:stretch/>
        </p:blipFill>
        <p:spPr bwMode="auto">
          <a:xfrm>
            <a:off x="491936" y="1517755"/>
            <a:ext cx="4046508" cy="44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684" y="1305999"/>
            <a:ext cx="5858049" cy="4236626"/>
          </a:xfrm>
        </p:spPr>
        <p:txBody>
          <a:bodyPr/>
          <a:lstStyle/>
          <a:p>
            <a:r>
              <a:rPr lang="en-US" dirty="0"/>
              <a:t>Why and how our solution is unique?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6" y="2894201"/>
            <a:ext cx="5112594" cy="264842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Providing priority access to police , fire and ambulance services.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Can increase the safety of transportation systems around the world.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122" name="Picture 2" descr="Images For Switchboard And Bulb Funny - Funny Bulb, Image">
            <a:extLst>
              <a:ext uri="{FF2B5EF4-FFF2-40B4-BE49-F238E27FC236}">
                <a16:creationId xmlns:a16="http://schemas.microsoft.com/office/drawing/2014/main" id="{63F24496-0141-188F-8633-28A57A73A6B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" r="5945"/>
          <a:stretch>
            <a:fillRect/>
          </a:stretch>
        </p:blipFill>
        <p:spPr bwMode="auto">
          <a:xfrm>
            <a:off x="60507" y="729926"/>
            <a:ext cx="6456836" cy="538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910BAAA-2F39-C4A2-A3DC-2842A33FF6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739 Thank You Road Sign Images, Stock Photos &amp; Vectors | Shutterstock">
            <a:extLst>
              <a:ext uri="{FF2B5EF4-FFF2-40B4-BE49-F238E27FC236}">
                <a16:creationId xmlns:a16="http://schemas.microsoft.com/office/drawing/2014/main" id="{338BD211-6801-0E11-F043-EA09518D1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" t="3150" r="-797" b="6936"/>
          <a:stretch/>
        </p:blipFill>
        <p:spPr bwMode="auto">
          <a:xfrm>
            <a:off x="-8389" y="16778"/>
            <a:ext cx="12306650" cy="684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121</TotalTime>
  <Words>282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Bierstadt</vt:lpstr>
      <vt:lpstr>Calibri</vt:lpstr>
      <vt:lpstr>Courier New</vt:lpstr>
      <vt:lpstr>Posterama</vt:lpstr>
      <vt:lpstr>Posterama Bold</vt:lpstr>
      <vt:lpstr>Wingdings</vt:lpstr>
      <vt:lpstr>Office Theme</vt:lpstr>
      <vt:lpstr>TRAFFIC MANAGEMENT SYSTEM USING – “IOT” </vt:lpstr>
      <vt:lpstr>WHAT IS “TRAFFIC”?</vt:lpstr>
      <vt:lpstr>Problem</vt:lpstr>
      <vt:lpstr>Solution</vt:lpstr>
      <vt:lpstr>Why and how our solution is unique?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MANAGEMENT SYSTEM USING – “IOT”</dc:title>
  <dc:creator>GNANA GAYATHRI</dc:creator>
  <cp:lastModifiedBy>KAVYA GORRE</cp:lastModifiedBy>
  <cp:revision>8</cp:revision>
  <dcterms:created xsi:type="dcterms:W3CDTF">2023-05-07T08:49:35Z</dcterms:created>
  <dcterms:modified xsi:type="dcterms:W3CDTF">2024-07-30T04:28:27Z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